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886200"/>
            <a:ext cx="4248472" cy="2207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Воспитатель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Никулина Л.Ю.</a:t>
            </a:r>
          </a:p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МАДОУ «Детский Сад №90» «Оляпка» г. Перми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87220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Соревновательные системы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«DIGITAL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педагог»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590465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наше время интернет обладает колоссальными информационными возможностями. Мне как воспитателю интернет - ресурсы помогают найти различную информацию на любую тему. Будь то конспекты, сценарии, педагогические копилки, иллюстрации, консультации и многое другое. 	Работа с интернет - ресурсами позволила мне познакомиться с системой образовательных порталов, находить и использовать важную и нужную информацию на сайтах. </a:t>
            </a:r>
            <a:b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Мой  - «Цифровой ежедневник» - ресурсы - сайты помогающие наиболее эффективно организовать образовательную деятельность с детьми дошкольного возраста.</a:t>
            </a:r>
            <a:b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1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2708919"/>
            <a:ext cx="8147248" cy="2808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айт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был создан как место, где пользователи могут обмениваться ценной информацией, касающейся вопросов дошкольного воспитания, делиться своими наработками, выкладывать материалы, которые могут быть полезны воспитателям детских дошкольных учреждений и родителям детей-дошкольников.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445507" cy="227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9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636913"/>
            <a:ext cx="8424936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«Солнышко» - познавательно-развлекательный портал для детей, родителей и педагогов. Публикации обучающих компьютерных игр; виртуальных уроков для малышей, сценариев детских праздников; статей о развитии и обучении детей. Проведение викторин и конкурсов рисунков, поделок, фотографий, стихов, рассказов.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10" y="548680"/>
            <a:ext cx="6827912" cy="1835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84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420889"/>
            <a:ext cx="8291264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Обучалки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развивалки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детей, их развития, воспитания, обучения и творчества. Здесь вы найдете статьи о детях, обучающие и развивающие программы для малышей и школьников, которые можно скачать бесплатно, детское обучающее видео, лучшие мультфильмы, сказки и книги, все игры для развития,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раскразки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картинки, песенки караоке и многое другое; можно добавить свои детские произведения (рисунки, стихи и т.п.); все самое необходимое для ребенка (интересные игрушки, софт, музыка, книги и др.).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683896" cy="1967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204864"/>
            <a:ext cx="8280920" cy="39212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страницах сайта вы найдёте обучающие уроки, много советов чем можно и нужно заниматься с  детьми, чтобы помочь развивать способности, интеллект, подготовить ребенка к школе. Материалы сайта помогут заинтересовать детей и превратить обучение в увлекательное занятие. Вы найдете задания на развитие внимания, воображения, наблюдательности, логического мышления и памяти. Интересные уроки, увлекательные игры, задания на смекалку, весёлые картинки, лабиринты и забавные кроссворды – это все то, что будет способствовать всестороннему развитию детей.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696744" cy="1777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0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492895"/>
            <a:ext cx="8229600" cy="2376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етские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раскраски, раскраски онлайн, раскраски из цифр, картинки из цифр, детские лабиринты, умелые ручки, развивающие детские онлайн игры, бесплатные онлайн игры для мальчиков и девочек и многое другое для Вашего ребёнка.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827912" cy="1728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2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780928"/>
            <a:ext cx="8229600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«Оригами - Мир своими руками» здесь вы найдете, как сложить фигурки из бумаги, схемы и видео схем складывания оригами.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696744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3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2260847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многие другие ресурсы – сайты для организации </a:t>
            </a:r>
          </a:p>
          <a:p>
            <a:pPr marL="457200" lvl="1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образовательного процесса …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7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42</TotalTime>
  <Words>260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 Соревновательные системы Конкурс «DIGITALпедагог» </vt:lpstr>
      <vt:lpstr> В наше время интернет обладает колоссальными информационными возможностями. Мне как воспитателю интернет - ресурсы помогают найти различную информацию на любую тему. Будь то конспекты, сценарии, педагогические копилки, иллюстрации, консультации и многое другое.  Работа с интернет - ресурсами позволила мне познакомиться с системой образовательных порталов, находить и использовать важную и нужную информацию на сайтах.   Мой  - «Цифровой ежедневник» - ресурсы - сайты помогающие наиболее эффективно организовать образовательную деятельность с детьми дошкольного возраста.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Соревновательные системы Конкурс «DIGITALпедагог» </dc:title>
  <dc:creator>Людмила</dc:creator>
  <cp:lastModifiedBy>Людмила</cp:lastModifiedBy>
  <cp:revision>19</cp:revision>
  <dcterms:created xsi:type="dcterms:W3CDTF">2020-11-10T19:28:56Z</dcterms:created>
  <dcterms:modified xsi:type="dcterms:W3CDTF">2020-11-18T14:58:38Z</dcterms:modified>
</cp:coreProperties>
</file>